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7"/>
  </p:notesMasterIdLst>
  <p:sldIdLst>
    <p:sldId id="265" r:id="rId2"/>
    <p:sldId id="266" r:id="rId3"/>
    <p:sldId id="262" r:id="rId4"/>
    <p:sldId id="260" r:id="rId5"/>
    <p:sldId id="267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59" r:id="rId15"/>
    <p:sldId id="261" r:id="rId16"/>
    <p:sldId id="274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70" r:id="rId25"/>
    <p:sldId id="271" r:id="rId26"/>
    <p:sldId id="263" r:id="rId27"/>
    <p:sldId id="268" r:id="rId28"/>
    <p:sldId id="269" r:id="rId29"/>
    <p:sldId id="264" r:id="rId30"/>
    <p:sldId id="256" r:id="rId31"/>
    <p:sldId id="258" r:id="rId32"/>
    <p:sldId id="281" r:id="rId33"/>
    <p:sldId id="282" r:id="rId34"/>
    <p:sldId id="283" r:id="rId35"/>
    <p:sldId id="284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F7FF"/>
    <a:srgbClr val="99CC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1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1962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626C7C-08A9-4B01-9622-94873BEA873E}" type="datetimeFigureOut">
              <a:rPr lang="ru-RU" smtClean="0"/>
              <a:pPr/>
              <a:t>29.01.2023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A40B6B-5837-4DF5-89A1-AB99E028DF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048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43D57-9789-4631-B2BB-34D9575BC432}" type="datetimeFigureOut">
              <a:rPr lang="ru-RU" smtClean="0"/>
              <a:pPr/>
              <a:t>29.01.2023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7487-3364-4A8B-BE25-8309CBC350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927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43D57-9789-4631-B2BB-34D9575BC432}" type="datetimeFigureOut">
              <a:rPr lang="ru-RU" smtClean="0"/>
              <a:pPr/>
              <a:t>29.01.2023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7487-3364-4A8B-BE25-8309CBC350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6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43D57-9789-4631-B2BB-34D9575BC432}" type="datetimeFigureOut">
              <a:rPr lang="ru-RU" smtClean="0"/>
              <a:pPr/>
              <a:t>29.01.2023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7487-3364-4A8B-BE25-8309CBC350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008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43D57-9789-4631-B2BB-34D9575BC432}" type="datetimeFigureOut">
              <a:rPr lang="ru-RU" smtClean="0"/>
              <a:pPr/>
              <a:t>29.01.2023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7487-3364-4A8B-BE25-8309CBC350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442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43D57-9789-4631-B2BB-34D9575BC432}" type="datetimeFigureOut">
              <a:rPr lang="ru-RU" smtClean="0"/>
              <a:pPr/>
              <a:t>29.01.2023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7487-3364-4A8B-BE25-8309CBC350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778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43D57-9789-4631-B2BB-34D9575BC432}" type="datetimeFigureOut">
              <a:rPr lang="ru-RU" smtClean="0"/>
              <a:pPr/>
              <a:t>29.01.2023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7487-3364-4A8B-BE25-8309CBC350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321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43D57-9789-4631-B2BB-34D9575BC432}" type="datetimeFigureOut">
              <a:rPr lang="ru-RU" smtClean="0"/>
              <a:pPr/>
              <a:t>29.01.2023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7487-3364-4A8B-BE25-8309CBC350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005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43D57-9789-4631-B2BB-34D9575BC432}" type="datetimeFigureOut">
              <a:rPr lang="ru-RU" smtClean="0"/>
              <a:pPr/>
              <a:t>29.01.2023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7487-3364-4A8B-BE25-8309CBC350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428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43D57-9789-4631-B2BB-34D9575BC432}" type="datetimeFigureOut">
              <a:rPr lang="ru-RU" smtClean="0"/>
              <a:pPr/>
              <a:t>29.01.2023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7487-3364-4A8B-BE25-8309CBC350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540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43D57-9789-4631-B2BB-34D9575BC432}" type="datetimeFigureOut">
              <a:rPr lang="ru-RU" smtClean="0"/>
              <a:pPr/>
              <a:t>29.01.2023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7487-3364-4A8B-BE25-8309CBC350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818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43D57-9789-4631-B2BB-34D9575BC432}" type="datetimeFigureOut">
              <a:rPr lang="ru-RU" smtClean="0"/>
              <a:pPr/>
              <a:t>29.01.2023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47487-3364-4A8B-BE25-8309CBC350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151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43D57-9789-4631-B2BB-34D9575BC432}" type="datetimeFigureOut">
              <a:rPr lang="ru-RU" smtClean="0"/>
              <a:pPr/>
              <a:t>29.01.2023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47487-3364-4A8B-BE25-8309CBC350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081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32D4935-8750-D665-D87B-706AD138AED3}"/>
              </a:ext>
            </a:extLst>
          </p:cNvPr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ECF7FF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Государственное бюджетное дошкольное образовательное учреждение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детский сад № 87 Красносельского района Санкт-Петербурга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F4344F-61FA-6608-E98F-54758DB2AECC}"/>
              </a:ext>
            </a:extLst>
          </p:cNvPr>
          <p:cNvSpPr txBox="1"/>
          <p:nvPr/>
        </p:nvSpPr>
        <p:spPr>
          <a:xfrm>
            <a:off x="1849348" y="1923082"/>
            <a:ext cx="567133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УЧЕБНО-МЕТОДИЧЕСКИЙ КОМПЛЕКС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ИНТЕРАКТИВНЫХ ИГР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«Играй, считай, богатей!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Экономика для детей»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" name="Рисунок 1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FE7BD19D-3396-7677-9B98-73DEFDAFAB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438" y="4316172"/>
            <a:ext cx="3409562" cy="238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8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777" y="4324715"/>
            <a:ext cx="3250591" cy="22755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BE3BF0-90E9-AD1F-47C2-5E99E9C0BF01}"/>
              </a:ext>
            </a:extLst>
          </p:cNvPr>
          <p:cNvSpPr txBox="1"/>
          <p:nvPr/>
        </p:nvSpPr>
        <p:spPr>
          <a:xfrm>
            <a:off x="914402" y="1666161"/>
            <a:ext cx="662683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ТЕМА 1</a:t>
            </a:r>
            <a:b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Труд и продукт труда (товар)</a:t>
            </a:r>
            <a:b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 5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«Загадки о профессиях»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4893" y="3071446"/>
            <a:ext cx="2345183" cy="2345183"/>
          </a:xfrm>
          <a:prstGeom prst="rect">
            <a:avLst/>
          </a:prstGeom>
        </p:spPr>
      </p:pic>
      <p:pic>
        <p:nvPicPr>
          <p:cNvPr id="6" name="Рисунок 5" descr="Изображение выглядит как внутренни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584427B5-D65B-3F51-7487-D0C02361D1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3" y="147944"/>
            <a:ext cx="2670941" cy="1732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981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961" y="4312187"/>
            <a:ext cx="3268489" cy="22880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61F2E6-E1D4-E46A-C439-9B9B85E5008D}"/>
              </a:ext>
            </a:extLst>
          </p:cNvPr>
          <p:cNvSpPr txBox="1"/>
          <p:nvPr/>
        </p:nvSpPr>
        <p:spPr>
          <a:xfrm>
            <a:off x="1747718" y="2442134"/>
            <a:ext cx="6415894" cy="2296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Игровое задание: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Подбери к отгадке загадку. Для этого кликай на метку, прослушай аудиозаписи и выбери  загадку, подходящую к данному работнику. Для проверки задания нажми на галочку в правом нижнем углу экрана. Если задание выполнено верно, карточки с аудиозаписями окрашиваются в зеленый цвет, ошибки выделяются красным цветом.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161DCB-EC14-398F-74AE-1759B71843D6}"/>
              </a:ext>
            </a:extLst>
          </p:cNvPr>
          <p:cNvSpPr txBox="1"/>
          <p:nvPr/>
        </p:nvSpPr>
        <p:spPr>
          <a:xfrm>
            <a:off x="629371" y="1094196"/>
            <a:ext cx="721245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ТЕМА 1</a:t>
            </a:r>
            <a:b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Труд и продукт труда (товар)</a:t>
            </a:r>
            <a:b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«Загадки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о профессиях»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 descr="Изображение выглядит как внутренни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584427B5-D65B-3F51-7487-D0C02361D1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3" y="147944"/>
            <a:ext cx="2670941" cy="1732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483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777" y="4246865"/>
            <a:ext cx="3361801" cy="23533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BE3BF0-90E9-AD1F-47C2-5E99E9C0BF01}"/>
              </a:ext>
            </a:extLst>
          </p:cNvPr>
          <p:cNvSpPr txBox="1"/>
          <p:nvPr/>
        </p:nvSpPr>
        <p:spPr>
          <a:xfrm>
            <a:off x="1140660" y="1709749"/>
            <a:ext cx="6268325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ТЕМА 1</a:t>
            </a:r>
            <a:b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Труд и продукт труда (товар)</a:t>
            </a:r>
            <a:b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Игра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6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«Какой работник?»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446" y="2924786"/>
            <a:ext cx="2303707" cy="2303707"/>
          </a:xfrm>
          <a:prstGeom prst="rect">
            <a:avLst/>
          </a:prstGeom>
        </p:spPr>
      </p:pic>
      <p:pic>
        <p:nvPicPr>
          <p:cNvPr id="6" name="Рисунок 5" descr="Изображение выглядит как внутренни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584427B5-D65B-3F51-7487-D0C02361D1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3" y="147944"/>
            <a:ext cx="2670941" cy="1732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1289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055" y="4913653"/>
            <a:ext cx="2804075" cy="19629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61F2E6-E1D4-E46A-C439-9B9B85E5008D}"/>
              </a:ext>
            </a:extLst>
          </p:cNvPr>
          <p:cNvSpPr txBox="1"/>
          <p:nvPr/>
        </p:nvSpPr>
        <p:spPr>
          <a:xfrm>
            <a:off x="2275724" y="2691720"/>
            <a:ext cx="649840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Игровое задание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Хороший работник - это тот, кто умеет хорошо и честно зарабатывать деньги. Определи какие качества подходят хорошему работнику. Для этого прослушай аудиозаписи и перетащи их в соответствующее зеленое поле. Отрицательные качества оставляй на красном поле. Для проверки задания нажми на галочку в правом нижнем углу экрана. Если задание выполнено верно, рамки окрашиваются в зеленый цвет, ошибки выделяются красным цветом. Если не сможешь справиться с заданием сам, позови на помощь взрослого.</a:t>
            </a:r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161DCB-EC14-398F-74AE-1759B71843D6}"/>
              </a:ext>
            </a:extLst>
          </p:cNvPr>
          <p:cNvSpPr txBox="1"/>
          <p:nvPr/>
        </p:nvSpPr>
        <p:spPr>
          <a:xfrm>
            <a:off x="493160" y="1470943"/>
            <a:ext cx="721245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Труд и продукт труда (товар)</a:t>
            </a:r>
            <a:b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Игра 6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«Какой работник?»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 descr="Изображение выглядит как внутренни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584427B5-D65B-3F51-7487-D0C02361D1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3" y="147944"/>
            <a:ext cx="2670941" cy="1732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1938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669" y="4334298"/>
            <a:ext cx="3219250" cy="22535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BE3BF0-90E9-AD1F-47C2-5E99E9C0BF01}"/>
              </a:ext>
            </a:extLst>
          </p:cNvPr>
          <p:cNvSpPr txBox="1"/>
          <p:nvPr/>
        </p:nvSpPr>
        <p:spPr>
          <a:xfrm>
            <a:off x="914402" y="1666161"/>
            <a:ext cx="662683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ТЕМА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2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Деньги и цена (стоимость)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 1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«Расставь купюры по номиналу»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9EF3B0-26AA-F8EC-9889-173F4E0152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82" y="259909"/>
            <a:ext cx="1848891" cy="1709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88F298B-BC87-E938-32A1-A1D33EE2FD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87145" y="2913865"/>
            <a:ext cx="2214320" cy="2214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854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777" y="4306329"/>
            <a:ext cx="3276855" cy="22938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61F2E6-E1D4-E46A-C439-9B9B85E5008D}"/>
              </a:ext>
            </a:extLst>
          </p:cNvPr>
          <p:cNvSpPr txBox="1"/>
          <p:nvPr/>
        </p:nvSpPr>
        <p:spPr>
          <a:xfrm>
            <a:off x="2368193" y="2994694"/>
            <a:ext cx="482371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Игровое задание: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Расставь купюры по порядку. Для этого передвигай карточки, расставляя их по возрастанию номинала купюры. Что бы проверить правильно ли ты выполнил задание - нажми галочку внизу экрана.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161DCB-EC14-398F-74AE-1759B71843D6}"/>
              </a:ext>
            </a:extLst>
          </p:cNvPr>
          <p:cNvSpPr txBox="1"/>
          <p:nvPr/>
        </p:nvSpPr>
        <p:spPr>
          <a:xfrm>
            <a:off x="544530" y="1616538"/>
            <a:ext cx="721245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 2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Деньги и цена (стоимость)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Игра 1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«Расставь купюры по номиналу»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FA25623-0F32-1294-83F8-0826763884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63" y="0"/>
            <a:ext cx="1848891" cy="1709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3097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777" y="4337691"/>
            <a:ext cx="3232055" cy="22625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BE3BF0-90E9-AD1F-47C2-5E99E9C0BF01}"/>
              </a:ext>
            </a:extLst>
          </p:cNvPr>
          <p:cNvSpPr txBox="1"/>
          <p:nvPr/>
        </p:nvSpPr>
        <p:spPr>
          <a:xfrm>
            <a:off x="914402" y="1666161"/>
            <a:ext cx="662683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ТЕМА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2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Деньги и цена (стоимость)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 2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«У меня есть деньги!»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9EF3B0-26AA-F8EC-9889-173F4E0152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82" y="259909"/>
            <a:ext cx="1848891" cy="1709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2015" y="2970323"/>
            <a:ext cx="2315532" cy="231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1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777" y="4324715"/>
            <a:ext cx="3250591" cy="22755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61F2E6-E1D4-E46A-C439-9B9B85E5008D}"/>
              </a:ext>
            </a:extLst>
          </p:cNvPr>
          <p:cNvSpPr txBox="1"/>
          <p:nvPr/>
        </p:nvSpPr>
        <p:spPr>
          <a:xfrm>
            <a:off x="1747718" y="2442134"/>
            <a:ext cx="6415894" cy="3045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Игровое задание: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Расставь монеты и купюры по возрастанию их номинала. Для этого перетащи изображения на свои места в линейке. Под картинкой ты увидишь выбранный тобой номер в ряду. Для проверки задания нажми на галочку в правом углу экрана. Если все выполнено верно, то рамки изображений окрашиваются в зеленый цвет, ошибки выделяются красным. Если не сможешь справиться с заданием сам, позови на помощь взрослого.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161DCB-EC14-398F-74AE-1759B71843D6}"/>
              </a:ext>
            </a:extLst>
          </p:cNvPr>
          <p:cNvSpPr txBox="1"/>
          <p:nvPr/>
        </p:nvSpPr>
        <p:spPr>
          <a:xfrm>
            <a:off x="629371" y="1122605"/>
            <a:ext cx="721245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 2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Деньги и цена (стоимость)</a:t>
            </a:r>
          </a:p>
          <a:p>
            <a:pPr lvl="0" algn="ctr">
              <a:defRPr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Игра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«У меня есть деньги!»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FA25623-0F32-1294-83F8-0826763884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63" y="0"/>
            <a:ext cx="1848891" cy="1709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483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777" y="4349430"/>
            <a:ext cx="3188807" cy="22322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BE3BF0-90E9-AD1F-47C2-5E99E9C0BF01}"/>
              </a:ext>
            </a:extLst>
          </p:cNvPr>
          <p:cNvSpPr txBox="1"/>
          <p:nvPr/>
        </p:nvSpPr>
        <p:spPr>
          <a:xfrm>
            <a:off x="914402" y="1666161"/>
            <a:ext cx="662683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ТЕМА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2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Деньги и цена (стоимость)</a:t>
            </a:r>
          </a:p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Игра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3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«Купи продукты»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9EF3B0-26AA-F8EC-9889-173F4E0152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15" y="0"/>
            <a:ext cx="1848891" cy="1709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30435B2-68C9-F7DE-9E85-7A717E350B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892" y="2965159"/>
            <a:ext cx="2070864" cy="20708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289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055" y="4913653"/>
            <a:ext cx="2804075" cy="19629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61F2E6-E1D4-E46A-C439-9B9B85E5008D}"/>
              </a:ext>
            </a:extLst>
          </p:cNvPr>
          <p:cNvSpPr txBox="1"/>
          <p:nvPr/>
        </p:nvSpPr>
        <p:spPr>
          <a:xfrm>
            <a:off x="2275724" y="2691720"/>
            <a:ext cx="578948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Игровое задание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Купи продукты на определенную сумму. Для этого перетащи карточки с изображением продуктов в нужную корзину.  В каждую корзину нужно положить 2 товара. Для проверки задания нажми на галочку в правом нижнем углу экрана. Если задание выполнено верно, рамки окрашиваются в зеленый цвет, ошибки выделяются красным. Если не сможешь справиться с заданием сам, позови на помощь взрослого</a:t>
            </a:r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161DCB-EC14-398F-74AE-1759B71843D6}"/>
              </a:ext>
            </a:extLst>
          </p:cNvPr>
          <p:cNvSpPr txBox="1"/>
          <p:nvPr/>
        </p:nvSpPr>
        <p:spPr>
          <a:xfrm>
            <a:off x="493160" y="1470943"/>
            <a:ext cx="721245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 2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Деньги и цена (стоимость)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Игра 3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«Купи продукты»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FA25623-0F32-1294-83F8-0826763884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63" y="0"/>
            <a:ext cx="1848891" cy="1709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1938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777" y="4406891"/>
            <a:ext cx="3133201" cy="21933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D5F6504-417C-2BE6-7F02-C79952B9C31F}"/>
              </a:ext>
            </a:extLst>
          </p:cNvPr>
          <p:cNvSpPr txBox="1"/>
          <p:nvPr/>
        </p:nvSpPr>
        <p:spPr>
          <a:xfrm>
            <a:off x="1109610" y="1582341"/>
            <a:ext cx="635970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 1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руд и продукт труда (товар)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Игра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«Все профессии нужны, все профессии важны!»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65E495-5FE1-0509-D428-48EAE2C98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227" y="2882334"/>
            <a:ext cx="2262883" cy="2262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Изображение выглядит как внутренни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6D3B901B-FDE5-FC31-4FD2-48F3739D3F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3" y="147944"/>
            <a:ext cx="2670941" cy="1732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5233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167" y="4517317"/>
            <a:ext cx="2984283" cy="20890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BE3BF0-90E9-AD1F-47C2-5E99E9C0BF01}"/>
              </a:ext>
            </a:extLst>
          </p:cNvPr>
          <p:cNvSpPr txBox="1"/>
          <p:nvPr/>
        </p:nvSpPr>
        <p:spPr>
          <a:xfrm>
            <a:off x="914402" y="1666161"/>
            <a:ext cx="662683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ТЕМА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2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Деньги и цена (стоимость) </a:t>
            </a:r>
          </a:p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Игра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4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«Три корзины»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9EF3B0-26AA-F8EC-9889-173F4E0152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15" y="0"/>
            <a:ext cx="1848891" cy="1709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9293" y="3057427"/>
            <a:ext cx="2197048" cy="219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9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269" y="4610613"/>
            <a:ext cx="2842181" cy="19896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61F2E6-E1D4-E46A-C439-9B9B85E5008D}"/>
              </a:ext>
            </a:extLst>
          </p:cNvPr>
          <p:cNvSpPr txBox="1"/>
          <p:nvPr/>
        </p:nvSpPr>
        <p:spPr>
          <a:xfrm>
            <a:off x="2285999" y="2847644"/>
            <a:ext cx="507029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Игровое задание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Разложи по корзинкам весь товар так, чтобы в каждой корзинке было не более двух продуктов, при этом учитывай стоимость покупки. Для проверки задания нажми на галочку в правом нижнем углу экрана. Если задание выполнено верно, рамки окрашиваются в зеленый цвет, ошибки выделяются красным.</a:t>
            </a:r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161DCB-EC14-398F-74AE-1759B71843D6}"/>
              </a:ext>
            </a:extLst>
          </p:cNvPr>
          <p:cNvSpPr txBox="1"/>
          <p:nvPr/>
        </p:nvSpPr>
        <p:spPr>
          <a:xfrm>
            <a:off x="544530" y="1616538"/>
            <a:ext cx="721245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 2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Деньги и цена (стоимость)</a:t>
            </a:r>
          </a:p>
          <a:p>
            <a:pPr lvl="0" algn="ctr">
              <a:defRPr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Игра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«Три корзины»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FA25623-0F32-1294-83F8-0826763884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63" y="0"/>
            <a:ext cx="1848891" cy="1709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4653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777" y="4435139"/>
            <a:ext cx="3101673" cy="21712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BE3BF0-90E9-AD1F-47C2-5E99E9C0BF01}"/>
              </a:ext>
            </a:extLst>
          </p:cNvPr>
          <p:cNvSpPr txBox="1"/>
          <p:nvPr/>
        </p:nvSpPr>
        <p:spPr>
          <a:xfrm>
            <a:off x="914402" y="1666161"/>
            <a:ext cx="662683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ТЕМА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2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Деньги и цена (стоимость)</a:t>
            </a:r>
          </a:p>
          <a:p>
            <a:pPr algn="ctr"/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Игра 5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«Дорого-Дёшево»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9EF3B0-26AA-F8EC-9889-173F4E0152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15" y="0"/>
            <a:ext cx="1848891" cy="1709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6259" y="2928045"/>
            <a:ext cx="2187019" cy="218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8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777" y="4329041"/>
            <a:ext cx="3244412" cy="22711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61F2E6-E1D4-E46A-C439-9B9B85E5008D}"/>
              </a:ext>
            </a:extLst>
          </p:cNvPr>
          <p:cNvSpPr txBox="1"/>
          <p:nvPr/>
        </p:nvSpPr>
        <p:spPr>
          <a:xfrm>
            <a:off x="1846030" y="3018056"/>
            <a:ext cx="639137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Игровое задание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Цена товара зависит от того, сколько труда вложено в его производство. Определи какой товар дороже на картинках, а какой дешевле и почему. Для этого найди пары изображений, установи соответствие "дорого - дешево". Разнеси эти пары по разным корзинкам: в зеленую - товар, цена которого дороже, а в красную - товар, цена которого дешевле. Проверь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себя,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нажав на галочку в правом нижнем углу экрана. Если задание выполнено верно, рамки картинок окрашиваются в зеленый цвет, ошибки выделяются красным.</a:t>
            </a:r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161DCB-EC14-398F-74AE-1759B71843D6}"/>
              </a:ext>
            </a:extLst>
          </p:cNvPr>
          <p:cNvSpPr txBox="1"/>
          <p:nvPr/>
        </p:nvSpPr>
        <p:spPr>
          <a:xfrm>
            <a:off x="544530" y="1616538"/>
            <a:ext cx="721245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 2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Деньги и цена (стоимость)</a:t>
            </a:r>
          </a:p>
          <a:p>
            <a:pPr lvl="0" algn="ctr">
              <a:defRPr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Игра 5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«Дорого-Дёшево»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FA25623-0F32-1294-83F8-0826763884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63" y="0"/>
            <a:ext cx="1848891" cy="1709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253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153" y="4534929"/>
            <a:ext cx="2950297" cy="20652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BE3BF0-90E9-AD1F-47C2-5E99E9C0BF01}"/>
              </a:ext>
            </a:extLst>
          </p:cNvPr>
          <p:cNvSpPr txBox="1"/>
          <p:nvPr/>
        </p:nvSpPr>
        <p:spPr>
          <a:xfrm>
            <a:off x="914402" y="1666161"/>
            <a:ext cx="6626830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ТЕМА 2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Деньги и цена (стоимость) </a:t>
            </a:r>
          </a:p>
          <a:p>
            <a:pPr algn="ctr"/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 6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«Доходы и расходы»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2A0E2C-9B9A-71B9-A9C8-4477DEA77E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13071" y="2962347"/>
            <a:ext cx="2229492" cy="2229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9EF3B0-26AA-F8EC-9889-173F4E0152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82" y="259909"/>
            <a:ext cx="1848891" cy="1709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592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633" y="4776613"/>
            <a:ext cx="3132160" cy="21925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61F2E6-E1D4-E46A-C439-9B9B85E5008D}"/>
              </a:ext>
            </a:extLst>
          </p:cNvPr>
          <p:cNvSpPr txBox="1"/>
          <p:nvPr/>
        </p:nvSpPr>
        <p:spPr>
          <a:xfrm>
            <a:off x="2214081" y="2698446"/>
            <a:ext cx="5717569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Игровое задание: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Вспомни какие выплаты относятся к доходам, а какие к расходам. Прослушай аудиозапись, нажав "читать вслух", и перетащи карточку с записью в нужное поле. Распредели все карточки. Проверь себя, нажав на галочку в правом нижнем углу экрана.  Если задание выполнено верно, рамки картинок окрашиваются в зеленый цвет, ошибки выделяются красным.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161DCB-EC14-398F-74AE-1759B71843D6}"/>
              </a:ext>
            </a:extLst>
          </p:cNvPr>
          <p:cNvSpPr txBox="1"/>
          <p:nvPr/>
        </p:nvSpPr>
        <p:spPr>
          <a:xfrm>
            <a:off x="544530" y="1467340"/>
            <a:ext cx="721245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 2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Деньги и цена (стоимость)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Игра 6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«Доходы и расходы»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FA25623-0F32-1294-83F8-0826763884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63" y="0"/>
            <a:ext cx="1848891" cy="1709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298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311F763-9EFE-7730-6DA4-F2A1AA076FDC}"/>
              </a:ext>
            </a:extLst>
          </p:cNvPr>
          <p:cNvSpPr txBox="1"/>
          <p:nvPr/>
        </p:nvSpPr>
        <p:spPr>
          <a:xfrm>
            <a:off x="904126" y="1737229"/>
            <a:ext cx="6339155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 3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Реклама: правда и ложь, разум и чувства, желания и возможности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Игра 1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«Реклама – двигатель торговли»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 descr="Изображение выглядит как текст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92447C39-12F3-7FA8-8B0B-68D2C8B443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3" y="40757"/>
            <a:ext cx="2198671" cy="16709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134" y="3270817"/>
            <a:ext cx="2102461" cy="2102461"/>
          </a:xfrm>
          <a:prstGeom prst="rect">
            <a:avLst/>
          </a:prstGeom>
        </p:spPr>
      </p:pic>
      <p:pic>
        <p:nvPicPr>
          <p:cNvPr id="5" name="Рисунок 4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575201CC-A60F-6E0B-DCAE-BC1C1E3B68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663" y="4615248"/>
            <a:ext cx="2844385" cy="199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9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311F763-9EFE-7730-6DA4-F2A1AA076FDC}"/>
              </a:ext>
            </a:extLst>
          </p:cNvPr>
          <p:cNvSpPr txBox="1"/>
          <p:nvPr/>
        </p:nvSpPr>
        <p:spPr>
          <a:xfrm>
            <a:off x="976046" y="1418730"/>
            <a:ext cx="6339155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 3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Реклама: правда и ложь, разум и чувства, желания и возможности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Игра 1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«Реклама – двигатель торговли»</a:t>
            </a:r>
          </a:p>
        </p:txBody>
      </p:sp>
      <p:pic>
        <p:nvPicPr>
          <p:cNvPr id="2" name="Рисунок 1" descr="Изображение выглядит как текст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4BD22AB0-4BFF-ABAB-9F54-1F98DC7FCC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3" y="40757"/>
            <a:ext cx="2198671" cy="16709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070877" y="3045820"/>
            <a:ext cx="659404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Игровое задание: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рекламы потребитель узнаёт, какие положительные качества есть у товара. Подбери к товару рекламу. Для этого кликай на метку, прослушай аудиозаписи и выбери подходящую рекламу к данному товару. Для проверки задания нажми на галочку в правом нижнем углу экрана. Если задание выполнено верно, карточки с аудиозаписями окрашиваются в зеленый цвет, ошибки выделяются красным.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9175BB4E-221D-EA87-1EC7-EE3FABBF78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065" y="4931619"/>
            <a:ext cx="2515711" cy="176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53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C3CEDF2-9B61-E580-27D1-26C642DA235C}"/>
              </a:ext>
            </a:extLst>
          </p:cNvPr>
          <p:cNvSpPr txBox="1"/>
          <p:nvPr/>
        </p:nvSpPr>
        <p:spPr>
          <a:xfrm>
            <a:off x="1037690" y="1711746"/>
            <a:ext cx="6030930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 3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Реклама: правда и ложь, разум и чувства, желания и возможности.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Игра 2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Реклама в сказках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».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Рисунок 1" descr="Изображение выглядит как текст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EDDB13CD-24EE-1F2E-BA92-BDC234870E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3" y="40757"/>
            <a:ext cx="2198671" cy="16709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4132" y="3219851"/>
            <a:ext cx="2121592" cy="2127688"/>
          </a:xfrm>
          <a:prstGeom prst="rect">
            <a:avLst/>
          </a:prstGeom>
        </p:spPr>
      </p:pic>
      <p:pic>
        <p:nvPicPr>
          <p:cNvPr id="4" name="Рисунок 3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D99FA4A1-7D49-7582-C51C-3CEA16B14C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017" y="4673632"/>
            <a:ext cx="2804637" cy="1963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42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C3CEDF2-9B61-E580-27D1-26C642DA235C}"/>
              </a:ext>
            </a:extLst>
          </p:cNvPr>
          <p:cNvSpPr txBox="1"/>
          <p:nvPr/>
        </p:nvSpPr>
        <p:spPr>
          <a:xfrm>
            <a:off x="1232898" y="1366897"/>
            <a:ext cx="6030930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 3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Реклама: правда и ложь, разум и чувства, желания и возможности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Игра 2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«Реклама в сказках»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Рисунок 6" descr="Изображение выглядит как текст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41625E09-89AC-C453-72D2-68F7307C4A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3" y="40757"/>
            <a:ext cx="2198671" cy="16709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050329" y="2875002"/>
            <a:ext cx="63866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Игровое задание: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рекламы потребитель узнаёт, какие положительные качества есть у товара. Подбери к персонажам сказок рекламу. Для этого кликай на метку, прослушай аудиозаписи и выбери рекламу, подходящую к данному персонажу сказки. Для проверки задания нажми на галочку в правом нижнем углу экрана. Если задание выполнено верно, карточки с аудиозаписями окрашиваются в зеленый цвет, ошибки выделяются красным.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636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56ECBB7-01EE-2B0C-118A-44E4397956FD}"/>
              </a:ext>
            </a:extLst>
          </p:cNvPr>
          <p:cNvSpPr txBox="1"/>
          <p:nvPr/>
        </p:nvSpPr>
        <p:spPr>
          <a:xfrm>
            <a:off x="1171254" y="1639871"/>
            <a:ext cx="616449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 1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Труд и продукт труда (товар)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Игра 1</a:t>
            </a: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«Все профессии важны, все профессии нужны»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658543-DEE0-E102-161E-907138A6E61E}"/>
              </a:ext>
            </a:extLst>
          </p:cNvPr>
          <p:cNvSpPr txBox="1"/>
          <p:nvPr/>
        </p:nvSpPr>
        <p:spPr>
          <a:xfrm>
            <a:off x="2517167" y="3065558"/>
            <a:ext cx="513708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Игровое задание: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Каждый человек имеет свою профессию. Результатом труда человека является продукт, который приносит ему доход. Найди пару. Соедини карточку с изображением работника и карточку с изображением результата его труда. Правильно подобранные пары исчезнут.</a:t>
            </a:r>
            <a:r>
              <a:rPr lang="ru-RU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Изображение выглядит как внутренни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0E486745-2532-F6FD-BD02-E6F14039F5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3" y="147944"/>
            <a:ext cx="2670941" cy="1732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6809138A-F539-711C-3FA5-364AB5991B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30" y="4637765"/>
            <a:ext cx="3008870" cy="21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3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326" y="4572000"/>
            <a:ext cx="3265586" cy="2286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CBFFC21-6645-0562-7AF7-6D946FECAB92}"/>
              </a:ext>
            </a:extLst>
          </p:cNvPr>
          <p:cNvSpPr txBox="1"/>
          <p:nvPr/>
        </p:nvSpPr>
        <p:spPr>
          <a:xfrm>
            <a:off x="669104" y="1573962"/>
            <a:ext cx="7078894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ТЕМА 4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Полезные экономические навыки и привычки в быту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 1</a:t>
            </a: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«Правильные привычки для экономии бюджета»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23C4D44-6F07-8191-D2C0-949E8CA694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425" y="2969785"/>
            <a:ext cx="2314253" cy="23142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Изображение выглядит как человек, внутренний, готовится&#10;&#10;Автоматически созданное описание">
            <a:extLst>
              <a:ext uri="{FF2B5EF4-FFF2-40B4-BE49-F238E27FC236}">
                <a16:creationId xmlns:a16="http://schemas.microsoft.com/office/drawing/2014/main" id="{5628AD4F-4702-C321-C2B4-A0B2D00676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733" y="0"/>
            <a:ext cx="2825385" cy="18883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2829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180" y="4672594"/>
            <a:ext cx="3121885" cy="218540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C0EFA27-1568-6616-3B47-2E888ADC7AAF}"/>
              </a:ext>
            </a:extLst>
          </p:cNvPr>
          <p:cNvSpPr txBox="1"/>
          <p:nvPr/>
        </p:nvSpPr>
        <p:spPr>
          <a:xfrm>
            <a:off x="2434974" y="2924445"/>
            <a:ext cx="573298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Игровое задание: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Помоги Ване с Дашей сформировать правильные привычки. Прослушай задание и выбери: правильный ответ - "палец вверх", неправильный  -  "палец вниз". Для проверки выбранного ответа нажми на галочку в правом нижнем углу. При правильном ответе рамка окрасится в зеленый цвет. Для перехода к другому вопросу нажми на стрелочку.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9A7FDB-ABE1-863F-9493-505FD35F91B2}"/>
              </a:ext>
            </a:extLst>
          </p:cNvPr>
          <p:cNvSpPr txBox="1"/>
          <p:nvPr/>
        </p:nvSpPr>
        <p:spPr>
          <a:xfrm>
            <a:off x="636999" y="1693339"/>
            <a:ext cx="708916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ТЕМА 4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Полезные экономические навыки и привычки в быту.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 1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«Правильные привычки для экономии бюджета»</a:t>
            </a:r>
            <a:endParaRPr lang="ru-RU" sz="2000" dirty="0"/>
          </a:p>
        </p:txBody>
      </p:sp>
      <p:pic>
        <p:nvPicPr>
          <p:cNvPr id="18" name="Рисунок 17" descr="Изображение выглядит как человек, внутренний, готовится&#10;&#10;Автоматически созданное описание">
            <a:extLst>
              <a:ext uri="{FF2B5EF4-FFF2-40B4-BE49-F238E27FC236}">
                <a16:creationId xmlns:a16="http://schemas.microsoft.com/office/drawing/2014/main" id="{94CFFF7C-9DE0-4D33-88EE-B23CAC79E0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4" y="173087"/>
            <a:ext cx="2935825" cy="19621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708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326" y="4627604"/>
            <a:ext cx="3186153" cy="223039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CBFFC21-6645-0562-7AF7-6D946FECAB92}"/>
              </a:ext>
            </a:extLst>
          </p:cNvPr>
          <p:cNvSpPr txBox="1"/>
          <p:nvPr/>
        </p:nvSpPr>
        <p:spPr>
          <a:xfrm>
            <a:off x="669104" y="1573962"/>
            <a:ext cx="707889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ТЕМА 4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Полезные экономические навыки и привычки в быту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 2</a:t>
            </a: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«Между «надо» и «хочу»»</a:t>
            </a:r>
          </a:p>
        </p:txBody>
      </p:sp>
      <p:pic>
        <p:nvPicPr>
          <p:cNvPr id="15" name="Рисунок 14" descr="Изображение выглядит как человек, внутренний, готовится&#10;&#10;Автоматически созданное описание">
            <a:extLst>
              <a:ext uri="{FF2B5EF4-FFF2-40B4-BE49-F238E27FC236}">
                <a16:creationId xmlns:a16="http://schemas.microsoft.com/office/drawing/2014/main" id="{5628AD4F-4702-C321-C2B4-A0B2D00676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733" y="0"/>
            <a:ext cx="2825385" cy="18883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7473" y="3001882"/>
            <a:ext cx="2282156" cy="2282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962" y="4744665"/>
            <a:ext cx="2773953" cy="194184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C0EFA27-1568-6616-3B47-2E888ADC7AAF}"/>
              </a:ext>
            </a:extLst>
          </p:cNvPr>
          <p:cNvSpPr txBox="1"/>
          <p:nvPr/>
        </p:nvSpPr>
        <p:spPr>
          <a:xfrm>
            <a:off x="2244663" y="2941303"/>
            <a:ext cx="6312252" cy="2436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Игровое задание: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Есть товары, которые нам необходимы, нужны для жизни, и их мы покупаем в первую очередь. А есть такие, без которых мы можем обойтись, хоть нам и хочется их приобрести. Определи, какие товары относятся к нашим потребностям, а какие - к желаниям. Для этого прослушанную аудиозапись отправляй в соответствующую копилку.  Если твой выбор верный, тебе улыбнется смайлик.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9A7FDB-ABE1-863F-9493-505FD35F91B2}"/>
              </a:ext>
            </a:extLst>
          </p:cNvPr>
          <p:cNvSpPr txBox="1"/>
          <p:nvPr/>
        </p:nvSpPr>
        <p:spPr>
          <a:xfrm>
            <a:off x="647272" y="1693339"/>
            <a:ext cx="708916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ТЕМА 4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Полезные экономические навыки и привычки в быту</a:t>
            </a:r>
          </a:p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 2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ea typeface="+mj-ea"/>
                <a:cs typeface="Times New Roman" pitchFamily="18" charset="0"/>
              </a:rPr>
              <a:t>«Между «надо» и «хочу»»</a:t>
            </a:r>
          </a:p>
        </p:txBody>
      </p:sp>
      <p:pic>
        <p:nvPicPr>
          <p:cNvPr id="18" name="Рисунок 17" descr="Изображение выглядит как человек, внутренний, готовится&#10;&#10;Автоматически созданное описание">
            <a:extLst>
              <a:ext uri="{FF2B5EF4-FFF2-40B4-BE49-F238E27FC236}">
                <a16:creationId xmlns:a16="http://schemas.microsoft.com/office/drawing/2014/main" id="{94CFFF7C-9DE0-4D33-88EE-B23CAC79E0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4" y="173087"/>
            <a:ext cx="2935825" cy="19621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1395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412" y="4565821"/>
            <a:ext cx="3283237" cy="229835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CBFFC21-6645-0562-7AF7-6D946FECAB92}"/>
              </a:ext>
            </a:extLst>
          </p:cNvPr>
          <p:cNvSpPr txBox="1"/>
          <p:nvPr/>
        </p:nvSpPr>
        <p:spPr>
          <a:xfrm>
            <a:off x="669104" y="1573962"/>
            <a:ext cx="707889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ТЕМА 4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Полезные экономические навыки и привычки в быту</a:t>
            </a:r>
          </a:p>
          <a:p>
            <a:pPr algn="ctr"/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 3</a:t>
            </a: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«Хороший хозяин»</a:t>
            </a:r>
          </a:p>
        </p:txBody>
      </p:sp>
      <p:pic>
        <p:nvPicPr>
          <p:cNvPr id="15" name="Рисунок 14" descr="Изображение выглядит как человек, внутренний, готовится&#10;&#10;Автоматически созданное описание">
            <a:extLst>
              <a:ext uri="{FF2B5EF4-FFF2-40B4-BE49-F238E27FC236}">
                <a16:creationId xmlns:a16="http://schemas.microsoft.com/office/drawing/2014/main" id="{5628AD4F-4702-C321-C2B4-A0B2D00676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733" y="0"/>
            <a:ext cx="2825385" cy="18883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0115" y="2960015"/>
            <a:ext cx="2216871" cy="2216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38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36" y="5024063"/>
            <a:ext cx="2619807" cy="183393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C0EFA27-1568-6616-3B47-2E888ADC7AAF}"/>
              </a:ext>
            </a:extLst>
          </p:cNvPr>
          <p:cNvSpPr txBox="1"/>
          <p:nvPr/>
        </p:nvSpPr>
        <p:spPr>
          <a:xfrm>
            <a:off x="2250041" y="2797228"/>
            <a:ext cx="62466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Игровое задание: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Хороший хозяин - это тот, кто умеет правильно использовать доходы, распоряжаться семейным бюджетом, кто ничего не тратит зря, то есть бережливый. Определи какие качества подходят хорошему хозяину. Для этого прослушай аудиозаписи и перетащи их в соответствующее поле. Для проверки задания нажми на галочку в правом нижнем углу экрана. Если задание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выполнено верно, рамки окрашиваются в зеленый цвет,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ошибки выделяются красным.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9A7FDB-ABE1-863F-9493-505FD35F91B2}"/>
              </a:ext>
            </a:extLst>
          </p:cNvPr>
          <p:cNvSpPr txBox="1"/>
          <p:nvPr/>
        </p:nvSpPr>
        <p:spPr>
          <a:xfrm>
            <a:off x="647271" y="1724162"/>
            <a:ext cx="708916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ТЕМА 4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Полезные экономические навыки и привычки в быту</a:t>
            </a:r>
          </a:p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 2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«Хороший хозяин»</a:t>
            </a:r>
            <a:endParaRPr lang="ru-RU" sz="2000" dirty="0"/>
          </a:p>
        </p:txBody>
      </p:sp>
      <p:pic>
        <p:nvPicPr>
          <p:cNvPr id="18" name="Рисунок 17" descr="Изображение выглядит как человек, внутренний, готовится&#10;&#10;Автоматически созданное описание">
            <a:extLst>
              <a:ext uri="{FF2B5EF4-FFF2-40B4-BE49-F238E27FC236}">
                <a16:creationId xmlns:a16="http://schemas.microsoft.com/office/drawing/2014/main" id="{94CFFF7C-9DE0-4D33-88EE-B23CAC79E0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4" y="173087"/>
            <a:ext cx="2935825" cy="19621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4341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777" y="4155951"/>
            <a:ext cx="3491674" cy="244426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D5F6504-417C-2BE6-7F02-C79952B9C31F}"/>
              </a:ext>
            </a:extLst>
          </p:cNvPr>
          <p:cNvSpPr txBox="1"/>
          <p:nvPr/>
        </p:nvSpPr>
        <p:spPr>
          <a:xfrm>
            <a:off x="1109610" y="1582341"/>
            <a:ext cx="635970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 1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руд и продукт труда (товар)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Игра 2</a:t>
            </a: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«Что можно купить за деньги, а что нет»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D8ACBC-5A0E-4B54-7EDC-CDE2E78E38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12648" y="2846895"/>
            <a:ext cx="2278544" cy="230615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Изображение выглядит как внутренни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9CAD73D9-4BEB-7E75-DE9B-8D54372D57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3" y="147944"/>
            <a:ext cx="2670941" cy="1732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3659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56ECBB7-01EE-2B0C-118A-44E4397956FD}"/>
              </a:ext>
            </a:extLst>
          </p:cNvPr>
          <p:cNvSpPr txBox="1"/>
          <p:nvPr/>
        </p:nvSpPr>
        <p:spPr>
          <a:xfrm>
            <a:off x="1171254" y="1639871"/>
            <a:ext cx="616449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 1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Труд и продукт труда (товар)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Игра 2</a:t>
            </a: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«Что можно купить за деньги, а что нет»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658543-DEE0-E102-161E-907138A6E61E}"/>
              </a:ext>
            </a:extLst>
          </p:cNvPr>
          <p:cNvSpPr txBox="1"/>
          <p:nvPr/>
        </p:nvSpPr>
        <p:spPr>
          <a:xfrm>
            <a:off x="2568538" y="3096381"/>
            <a:ext cx="496241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Игровое задание: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Подумай, что можно купить за деньги, а что нельзя? Перетащи карточки с изображениями в нужное поле. Для проверки задания нажми на галочку в правом углу экрана. Если все выполнено верно, то рамки изображений окрашиваются в зеленый цвет, ошибки выделяются красным.</a:t>
            </a:r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Изображение выглядит как внутренни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584427B5-D65B-3F51-7487-D0C02361D1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3" y="147944"/>
            <a:ext cx="2670941" cy="1732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894E5AC6-A213-0061-DB70-0C7CBEC7BA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643" y="4568342"/>
            <a:ext cx="3060241" cy="214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09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777" y="4162301"/>
            <a:ext cx="3491674" cy="244426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D5F6504-417C-2BE6-7F02-C79952B9C31F}"/>
              </a:ext>
            </a:extLst>
          </p:cNvPr>
          <p:cNvSpPr txBox="1"/>
          <p:nvPr/>
        </p:nvSpPr>
        <p:spPr>
          <a:xfrm>
            <a:off x="1109610" y="1582341"/>
            <a:ext cx="635970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 1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руд и продукт труда (товар)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Игра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«Что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кому нужно?»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Рисунок 5" descr="Изображение выглядит как внутренни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9CAD73D9-4BEB-7E75-DE9B-8D54372D57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3" y="147944"/>
            <a:ext cx="2670941" cy="1732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1785" y="3015909"/>
            <a:ext cx="2218952" cy="221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9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56ECBB7-01EE-2B0C-118A-44E4397956FD}"/>
              </a:ext>
            </a:extLst>
          </p:cNvPr>
          <p:cNvSpPr txBox="1"/>
          <p:nvPr/>
        </p:nvSpPr>
        <p:spPr>
          <a:xfrm>
            <a:off x="1171254" y="1639871"/>
            <a:ext cx="616449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 1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Труд и продукт труда (товар)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Игра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«Что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кому нужно?»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658543-DEE0-E102-161E-907138A6E61E}"/>
              </a:ext>
            </a:extLst>
          </p:cNvPr>
          <p:cNvSpPr txBox="1"/>
          <p:nvPr/>
        </p:nvSpPr>
        <p:spPr>
          <a:xfrm>
            <a:off x="2327582" y="2855424"/>
            <a:ext cx="496241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Игровое задание: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Каждый человек имеет профессию. есть предметы, инструменты, устройства, которые необходимы человеку в его работе.  Их называют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орудиями труда. Найди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пару. Соедини карточку с изображением работника и карточку с изображением его орудия труда. Правильно подобранные пары исчезнут. </a:t>
            </a:r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Изображение выглядит как внутренни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584427B5-D65B-3F51-7487-D0C02361D1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3" y="147944"/>
            <a:ext cx="2670941" cy="1732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894E5AC6-A213-0061-DB70-0C7CBEC7BA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643" y="4568342"/>
            <a:ext cx="3060241" cy="214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09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777" y="4155951"/>
            <a:ext cx="3491674" cy="24442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BE3BF0-90E9-AD1F-47C2-5E99E9C0BF01}"/>
              </a:ext>
            </a:extLst>
          </p:cNvPr>
          <p:cNvSpPr txBox="1"/>
          <p:nvPr/>
        </p:nvSpPr>
        <p:spPr>
          <a:xfrm>
            <a:off x="914402" y="1666161"/>
            <a:ext cx="662683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ТЕМА 1</a:t>
            </a:r>
            <a:b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Труд и продукт труда (товар)</a:t>
            </a:r>
            <a:br>
              <a:rPr lang="ru-RU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 4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«Назови профессию»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4554" y="3093676"/>
            <a:ext cx="2344616" cy="2344616"/>
          </a:xfrm>
          <a:prstGeom prst="rect">
            <a:avLst/>
          </a:prstGeom>
        </p:spPr>
      </p:pic>
      <p:pic>
        <p:nvPicPr>
          <p:cNvPr id="6" name="Рисунок 5" descr="Изображение выглядит как внутренни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584427B5-D65B-3F51-7487-D0C02361D1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3" y="147944"/>
            <a:ext cx="2670941" cy="1732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854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A7F2D934-0657-84F0-1B19-DB0916A0D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777" y="4402567"/>
            <a:ext cx="3139380" cy="21976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61F2E6-E1D4-E46A-C439-9B9B85E5008D}"/>
              </a:ext>
            </a:extLst>
          </p:cNvPr>
          <p:cNvSpPr txBox="1"/>
          <p:nvPr/>
        </p:nvSpPr>
        <p:spPr>
          <a:xfrm>
            <a:off x="2368192" y="2994694"/>
            <a:ext cx="5616311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Игровое задание: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Найди пару. Для этого прослушай аудиозапись, подумай, какое изображение человека наиболее подходит к этой профессии. Почему ты так решил? Соедини все карточки по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парам. Проверь себя, нажав на галочку в правом нижнем углу экрана. Если задание выполнено верно, рамки картинок окрашиваются в зеленый цвет, ошибки выделяются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красным цветом.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161DCB-EC14-398F-74AE-1759B71843D6}"/>
              </a:ext>
            </a:extLst>
          </p:cNvPr>
          <p:cNvSpPr txBox="1"/>
          <p:nvPr/>
        </p:nvSpPr>
        <p:spPr>
          <a:xfrm>
            <a:off x="544530" y="1616538"/>
            <a:ext cx="721245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ТЕМА 1</a:t>
            </a:r>
            <a:b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Труд и продукт труда (товар)</a:t>
            </a:r>
            <a:b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«Назови профессию»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 descr="Изображение выглядит как внутренни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584427B5-D65B-3F51-7487-D0C02361D1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3" y="147944"/>
            <a:ext cx="2670941" cy="1732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3097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403</TotalTime>
  <Words>1168</Words>
  <Application>Microsoft Office PowerPoint</Application>
  <PresentationFormat>Экран (4:3)</PresentationFormat>
  <Paragraphs>74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smirnitskaya.73@mail.ru</dc:creator>
  <cp:lastModifiedBy>user</cp:lastModifiedBy>
  <cp:revision>25</cp:revision>
  <dcterms:created xsi:type="dcterms:W3CDTF">2022-10-31T23:08:37Z</dcterms:created>
  <dcterms:modified xsi:type="dcterms:W3CDTF">2023-01-29T15:40:56Z</dcterms:modified>
</cp:coreProperties>
</file>